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8"/>
  </p:notesMasterIdLst>
  <p:sldIdLst>
    <p:sldId id="256" r:id="rId2"/>
    <p:sldId id="305" r:id="rId3"/>
    <p:sldId id="306" r:id="rId4"/>
    <p:sldId id="307" r:id="rId5"/>
    <p:sldId id="308" r:id="rId6"/>
    <p:sldId id="309" r:id="rId7"/>
  </p:sldIdLst>
  <p:sldSz cx="9144000" cy="5143500" type="screen16x9"/>
  <p:notesSz cx="6858000" cy="9144000"/>
  <p:embeddedFontLst>
    <p:embeddedFont>
      <p:font typeface="Arimo" panose="020B0604020202020204" pitchFamily="34" charset="0"/>
      <p:regular r:id="rId9"/>
      <p:bold r:id="rId10"/>
      <p:italic r:id="rId11"/>
      <p:boldItalic r:id="rId12"/>
    </p:embeddedFont>
    <p:embeddedFont>
      <p:font typeface="Poppins" pitchFamily="2" charset="77"/>
      <p:regular r:id="rId13"/>
      <p:bold r:id="rId14"/>
      <p:italic r:id="rId15"/>
      <p:boldItalic r:id="rId16"/>
    </p:embeddedFont>
    <p:embeddedFont>
      <p:font typeface="Righteous" panose="02010506000000020000" pitchFamily="2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540000" y="1264200"/>
            <a:ext cx="8100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134" name="Google Shape;134;p7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135" name="Google Shape;135;p7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7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7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165" name="Google Shape;165;p7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Medrano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Herencia 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¿Qué es la herencia?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56584BF-A245-244A-BF54-65D997E0D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76" y="1502794"/>
            <a:ext cx="3524676" cy="145392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19C70F0-0435-7E45-8916-9A4EDBFDF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737"/>
          <a:stretch/>
        </p:blipFill>
        <p:spPr>
          <a:xfrm>
            <a:off x="4092752" y="3331595"/>
            <a:ext cx="3882405" cy="140686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7B06CF8-26AE-BC41-A10B-432166C3022D}"/>
              </a:ext>
            </a:extLst>
          </p:cNvPr>
          <p:cNvSpPr txBox="1"/>
          <p:nvPr/>
        </p:nvSpPr>
        <p:spPr>
          <a:xfrm>
            <a:off x="4484535" y="1897850"/>
            <a:ext cx="1896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Herencia legal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8EFFBD0-BD49-9444-8960-4DDA9AFD4193}"/>
              </a:ext>
            </a:extLst>
          </p:cNvPr>
          <p:cNvSpPr txBox="1"/>
          <p:nvPr/>
        </p:nvSpPr>
        <p:spPr>
          <a:xfrm>
            <a:off x="1567732" y="3834970"/>
            <a:ext cx="2323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Herencia genética </a:t>
            </a:r>
          </a:p>
        </p:txBody>
      </p:sp>
    </p:spTree>
    <p:extLst>
      <p:ext uri="{BB962C8B-B14F-4D97-AF65-F5344CB8AC3E}">
        <p14:creationId xmlns:p14="http://schemas.microsoft.com/office/powerpoint/2010/main" val="3305414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Herencia en POO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2FD7D77-A59C-CB43-9E61-E3FBA10B1312}"/>
              </a:ext>
            </a:extLst>
          </p:cNvPr>
          <p:cNvSpPr txBox="1"/>
          <p:nvPr/>
        </p:nvSpPr>
        <p:spPr>
          <a:xfrm>
            <a:off x="4205445" y="2035534"/>
            <a:ext cx="395259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800" dirty="0"/>
              <a:t>La técnica de la Herencia es un mecanismo mediante el cual una clase puede adquirir o heredar todas las </a:t>
            </a:r>
            <a:r>
              <a:rPr lang="es-MX" sz="2000" dirty="0">
                <a:solidFill>
                  <a:srgbClr val="FF0000"/>
                </a:solidFill>
              </a:rPr>
              <a:t>características</a:t>
            </a:r>
            <a:r>
              <a:rPr lang="es-MX" sz="1800" dirty="0"/>
              <a:t> de otra clase.</a:t>
            </a:r>
            <a:endParaRPr lang="es-ES_tradnl" sz="18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FB53BF-8B7F-C844-9090-72548C8A3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44"/>
          <a:stretch/>
        </p:blipFill>
        <p:spPr>
          <a:xfrm>
            <a:off x="230345" y="1740286"/>
            <a:ext cx="3975100" cy="1820552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5C4733B-A0E7-4146-8332-9626540231F2}"/>
              </a:ext>
            </a:extLst>
          </p:cNvPr>
          <p:cNvCxnSpPr>
            <a:cxnSpLocks/>
          </p:cNvCxnSpPr>
          <p:nvPr/>
        </p:nvCxnSpPr>
        <p:spPr>
          <a:xfrm flipH="1">
            <a:off x="2727297" y="1614115"/>
            <a:ext cx="1224501" cy="3180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4A0B32AE-C337-A141-94C1-02F5E921A68D}"/>
              </a:ext>
            </a:extLst>
          </p:cNvPr>
          <p:cNvSpPr txBox="1"/>
          <p:nvPr/>
        </p:nvSpPr>
        <p:spPr>
          <a:xfrm>
            <a:off x="3951798" y="1287745"/>
            <a:ext cx="15263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err="1">
                <a:solidFill>
                  <a:schemeClr val="accent4"/>
                </a:solidFill>
              </a:rPr>
              <a:t>SuperClase</a:t>
            </a:r>
            <a:endParaRPr lang="es-ES_tradnl" sz="2000" dirty="0">
              <a:solidFill>
                <a:schemeClr val="accent4"/>
              </a:solidFill>
            </a:endParaRP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39125E9-C183-224C-A04B-A4A0405AA088}"/>
              </a:ext>
            </a:extLst>
          </p:cNvPr>
          <p:cNvCxnSpPr>
            <a:cxnSpLocks/>
          </p:cNvCxnSpPr>
          <p:nvPr/>
        </p:nvCxnSpPr>
        <p:spPr>
          <a:xfrm flipH="1" flipV="1">
            <a:off x="1971924" y="3490623"/>
            <a:ext cx="755373" cy="6202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937C995-CE82-7F4F-97E2-1A2B9DCE728C}"/>
              </a:ext>
            </a:extLst>
          </p:cNvPr>
          <p:cNvSpPr txBox="1"/>
          <p:nvPr/>
        </p:nvSpPr>
        <p:spPr>
          <a:xfrm>
            <a:off x="2745297" y="3931937"/>
            <a:ext cx="1426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err="1">
                <a:solidFill>
                  <a:schemeClr val="accent4"/>
                </a:solidFill>
              </a:rPr>
              <a:t>SubClases</a:t>
            </a:r>
            <a:endParaRPr lang="es-ES_tradnl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61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9FBD5A-BB0B-A142-ABFA-6AEE630A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 de herencia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2FD5820-C886-E348-B55F-5DB4D7184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849" b="50092"/>
          <a:stretch/>
        </p:blipFill>
        <p:spPr>
          <a:xfrm>
            <a:off x="762166" y="1515939"/>
            <a:ext cx="1893570" cy="260663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24CEF29-768A-9D48-A690-466EDC2D5292}"/>
              </a:ext>
            </a:extLst>
          </p:cNvPr>
          <p:cNvSpPr txBox="1"/>
          <p:nvPr/>
        </p:nvSpPr>
        <p:spPr>
          <a:xfrm>
            <a:off x="4089068" y="1892410"/>
            <a:ext cx="370530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Donde las subclases heredan las características de solo </a:t>
            </a:r>
            <a:r>
              <a:rPr lang="es-MX" sz="2800" dirty="0">
                <a:solidFill>
                  <a:srgbClr val="FF0000"/>
                </a:solidFill>
              </a:rPr>
              <a:t>una</a:t>
            </a:r>
            <a:r>
              <a:rPr lang="es-MX" sz="2000" dirty="0"/>
              <a:t> superclase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224052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9FBD5A-BB0B-A142-ABFA-6AEE630A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 de herencia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2FD5820-C886-E348-B55F-5DB4D7184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66" r="32883" b="50092"/>
          <a:stretch/>
        </p:blipFill>
        <p:spPr>
          <a:xfrm>
            <a:off x="929143" y="1380767"/>
            <a:ext cx="1893570" cy="260663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24CEF29-768A-9D48-A690-466EDC2D5292}"/>
              </a:ext>
            </a:extLst>
          </p:cNvPr>
          <p:cNvSpPr txBox="1"/>
          <p:nvPr/>
        </p:nvSpPr>
        <p:spPr>
          <a:xfrm>
            <a:off x="4089068" y="1892410"/>
            <a:ext cx="370530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Una clase derivada heredará una clase base y, además, la clase derivada también actuará como la clase base de otra clase.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3726832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9FBD5A-BB0B-A142-ABFA-6AEE630A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Tipos de herencia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2FD5820-C886-E348-B55F-5DB4D7184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71" t="-760" r="-1222" b="50852"/>
          <a:stretch/>
        </p:blipFill>
        <p:spPr>
          <a:xfrm>
            <a:off x="762166" y="1515939"/>
            <a:ext cx="1893570" cy="260663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24CEF29-768A-9D48-A690-466EDC2D5292}"/>
              </a:ext>
            </a:extLst>
          </p:cNvPr>
          <p:cNvSpPr txBox="1"/>
          <p:nvPr/>
        </p:nvSpPr>
        <p:spPr>
          <a:xfrm>
            <a:off x="4089068" y="1892410"/>
            <a:ext cx="3705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/>
              <a:t>Una clase sirve como una superclase (clase base) para más de una subclase.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198948589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108</Words>
  <Application>Microsoft Macintosh PowerPoint</Application>
  <PresentationFormat>Presentación en pantalla (16:9)</PresentationFormat>
  <Paragraphs>15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Arimo</vt:lpstr>
      <vt:lpstr>Righteous</vt:lpstr>
      <vt:lpstr>Arial</vt:lpstr>
      <vt:lpstr>Roboto Condensed Light</vt:lpstr>
      <vt:lpstr>Poppins</vt:lpstr>
      <vt:lpstr>Radio Production Workshop by Slidesgo</vt:lpstr>
      <vt:lpstr>Herencia  </vt:lpstr>
      <vt:lpstr>¿Qué es la herencia?</vt:lpstr>
      <vt:lpstr>Herencia en POO </vt:lpstr>
      <vt:lpstr>Tipos de herencia</vt:lpstr>
      <vt:lpstr>Tipos de herencia</vt:lpstr>
      <vt:lpstr>Tipos de herencia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Pilares de POO</dc:title>
  <cp:lastModifiedBy>Usuario de Microsoft Office</cp:lastModifiedBy>
  <cp:revision>20</cp:revision>
  <dcterms:modified xsi:type="dcterms:W3CDTF">2020-12-16T01:22:08Z</dcterms:modified>
</cp:coreProperties>
</file>